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70" r:id="rId9"/>
    <p:sldId id="267" r:id="rId10"/>
    <p:sldId id="264" r:id="rId11"/>
    <p:sldId id="268" r:id="rId12"/>
    <p:sldId id="272" r:id="rId13"/>
    <p:sldId id="265" r:id="rId14"/>
    <p:sldId id="259" r:id="rId15"/>
    <p:sldId id="263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D14F4-A677-4F05-A2B4-7024880E92F3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21B88-6A94-42B5-8A49-3AAED2F9B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5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Telegram - популярная и удобная платформа, которую используют большинство родителей, учеников и педагогов
Бот доступен 24/7 с любого устройства, что делает процесс коммуникации быстрым и удобным
Telegram-бот может выполнять множество рутинных задач: рассылка уведомлений и объявлений, напоминания о важных датах
Внедрение бота снижает нагрузку на сотрудников школы, позволяя перераспределить ресурсы на более важные задачи
Проект полностью соответствует требованиям времени, способствует созданию цифровой экосистемы школы
Функционал бота можно адаптировать и расширять в зависимости от потребностей конкретной школы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0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Telegram - популярная и удобная платформа, которую используют большинство родителей, учеников и педагогов
Бот доступен 24/7 с любого устройства, что делает процесс коммуникации быстрым и удобным
Telegram-бот может выполнять множество рутинных задач: рассылка уведомлений и объявлений, напоминания о важных датах
Внедрение бота снижает нагрузку на сотрудников школы, позволяя перераспределить ресурсы на более важные задачи
Проект полностью соответствует требованиям времени, способствует созданию цифровой экосистемы школы
Функционал бота можно адаптировать и расширять в зависимости от потребностей конкретной школы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239" y="3253261"/>
            <a:ext cx="1157180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7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Административный помощник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4063" y="5809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Ученик 10 «Г»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класса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ГБОУ Школы №1506 </a:t>
            </a:r>
            <a:endParaRPr lang="ru-RU" sz="2000" b="1" dirty="0">
              <a:solidFill>
                <a:srgbClr val="FFFFF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Химин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Максим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Владимирович</a:t>
            </a:r>
            <a:r>
              <a:rPr lang="ru-RU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b="1" dirty="0">
              <a:solidFill>
                <a:srgbClr val="FFFFF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Учитель информатики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ГБОУ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Школы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№1506</a:t>
            </a:r>
            <a:endParaRPr lang="ru-RU" sz="2000" b="1" dirty="0">
              <a:solidFill>
                <a:srgbClr val="FFFFFF"/>
              </a:solidFill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Игнатьев Андрей Александрович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083" y="6963676"/>
            <a:ext cx="320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4107965" y="7642446"/>
            <a:ext cx="1044869" cy="47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1"/>
          <p:cNvSpPr/>
          <p:nvPr/>
        </p:nvSpPr>
        <p:spPr>
          <a:xfrm>
            <a:off x="5734351" y="233259"/>
            <a:ext cx="28914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Создание класса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28320" y="3249213"/>
            <a:ext cx="6375678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39603" y="6590340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Shape 1"/>
          <p:cNvSpPr>
            <a:spLocks noChangeAspect="1"/>
          </p:cNvSpPr>
          <p:nvPr/>
        </p:nvSpPr>
        <p:spPr>
          <a:xfrm>
            <a:off x="5091365" y="80792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Text 2"/>
          <p:cNvSpPr/>
          <p:nvPr/>
        </p:nvSpPr>
        <p:spPr>
          <a:xfrm>
            <a:off x="5224502" y="273762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657681" y="658117"/>
            <a:ext cx="73152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4060542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8559" y="1972724"/>
            <a:ext cx="73152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Учитель может зарегистрировать свой класс в боте, после чего он получит уникальный код класса. Этот код будет использоваться учениками для присоединения к классу. Ученики смогут ввести полученный код в боте, чтобы стать частью соответствующего класса, и таким образом, учитель будет иметь возможность управлять классом и отслеживать прогресс учеников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user\Downloads\photo_2025-02-20_00-15-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65" y="1463728"/>
            <a:ext cx="5724000" cy="19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92738" y="3463972"/>
            <a:ext cx="6490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Создание нового класса и получение его кода</a:t>
            </a:r>
            <a:endParaRPr lang="ru-RU" sz="2400" dirty="0"/>
          </a:p>
        </p:txBody>
      </p:sp>
      <p:pic>
        <p:nvPicPr>
          <p:cNvPr id="3075" name="Picture 3" descr="C:\Users\user\Downloads\photo_2025-02-20_00-18-4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965" y="4011000"/>
            <a:ext cx="5724000" cy="27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8472935" y="6977389"/>
            <a:ext cx="5740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Пример регистрации ученика на этапе ввода кода класса, полученного выше</a:t>
            </a:r>
          </a:p>
        </p:txBody>
      </p:sp>
    </p:spTree>
    <p:extLst>
      <p:ext uri="{BB962C8B-B14F-4D97-AF65-F5344CB8AC3E}">
        <p14:creationId xmlns:p14="http://schemas.microsoft.com/office/powerpoint/2010/main" val="40220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20"/>
          <p:cNvSpPr/>
          <p:nvPr/>
        </p:nvSpPr>
        <p:spPr>
          <a:xfrm>
            <a:off x="728320" y="3249213"/>
            <a:ext cx="6375678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39603" y="6590340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14107965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" name="Text 11"/>
          <p:cNvSpPr/>
          <p:nvPr/>
        </p:nvSpPr>
        <p:spPr>
          <a:xfrm>
            <a:off x="6221723" y="230996"/>
            <a:ext cx="28914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Создание шаблона для теста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"/>
          <p:cNvSpPr>
            <a:spLocks noChangeAspect="1"/>
          </p:cNvSpPr>
          <p:nvPr/>
        </p:nvSpPr>
        <p:spPr>
          <a:xfrm>
            <a:off x="4512245" y="87025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2"/>
          <p:cNvSpPr/>
          <p:nvPr/>
        </p:nvSpPr>
        <p:spPr>
          <a:xfrm>
            <a:off x="4645382" y="279995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3921" y="2182064"/>
            <a:ext cx="7158241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Учитель имеет возможность воспользоваться специальной функцией для создания шаблона теста, что значительно упрощает подготовку материалов для проверки знаний. Для этого необходимо отправить боту команду “/</a:t>
            </a:r>
            <a:r>
              <a:rPr lang="ru-RU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создатьшаблонтеста</a:t>
            </a: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”. </a:t>
            </a:r>
          </a:p>
        </p:txBody>
      </p:sp>
      <p:pic>
        <p:nvPicPr>
          <p:cNvPr id="4098" name="Picture 2" descr="C:\Users\user\Downloads\photo_2025-02-20_00-56-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81" y="2306643"/>
            <a:ext cx="3312000" cy="346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400" y="2306643"/>
            <a:ext cx="3960000" cy="34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6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20"/>
          <p:cNvSpPr/>
          <p:nvPr/>
        </p:nvSpPr>
        <p:spPr>
          <a:xfrm>
            <a:off x="728320" y="3249213"/>
            <a:ext cx="6375678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39603" y="6590340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13837032" y="7622584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" name="Text 11"/>
          <p:cNvSpPr/>
          <p:nvPr/>
        </p:nvSpPr>
        <p:spPr>
          <a:xfrm>
            <a:off x="5971083" y="230996"/>
            <a:ext cx="289143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Проверка теста ученика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"/>
          <p:cNvSpPr>
            <a:spLocks noChangeAspect="1"/>
          </p:cNvSpPr>
          <p:nvPr/>
        </p:nvSpPr>
        <p:spPr>
          <a:xfrm>
            <a:off x="4688245" y="87025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2"/>
          <p:cNvSpPr/>
          <p:nvPr/>
        </p:nvSpPr>
        <p:spPr>
          <a:xfrm>
            <a:off x="4821382" y="279995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ru-RU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6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2132" y="875953"/>
            <a:ext cx="6720539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Кроме создания шаблона теста, учитель может автоматически проверять работы учеников. Для этого нужно отправить команду “/</a:t>
            </a:r>
            <a:r>
              <a:rPr lang="ru-RU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проверитьтест</a:t>
            </a: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и загрузить фотографии двух тестов: с правильными ответами и работы ученика (обе без сжатия).</a:t>
            </a:r>
          </a:p>
        </p:txBody>
      </p:sp>
      <p:pic>
        <p:nvPicPr>
          <p:cNvPr id="5122" name="Picture 2" descr="C:\Users\user\Downloads\photo_2025-02-20_01-10-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98" y="989981"/>
            <a:ext cx="3924000" cy="27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217" y="989981"/>
            <a:ext cx="3581400" cy="281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user\Downloads\photo_2025-02-20_01-18-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1" y="4269269"/>
            <a:ext cx="4932000" cy="28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61" y="4268876"/>
            <a:ext cx="3390900" cy="292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8307C8-5D59-4688-B485-0860939D3319}"/>
              </a:ext>
            </a:extLst>
          </p:cNvPr>
          <p:cNvSpPr txBox="1"/>
          <p:nvPr/>
        </p:nvSpPr>
        <p:spPr>
          <a:xfrm>
            <a:off x="9064835" y="4310042"/>
            <a:ext cx="5294632" cy="280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Бот сравнит их, используя алгоритмы анализа, и выдаст отчет с количеством верных ответов и номерами заданий, где допущены ошибки.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63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22"/>
          <p:cNvSpPr/>
          <p:nvPr/>
        </p:nvSpPr>
        <p:spPr>
          <a:xfrm>
            <a:off x="849996" y="5090853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201737" y="-228196"/>
            <a:ext cx="2047875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Модерация </a:t>
            </a: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чатов/каналов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Shape 1"/>
          <p:cNvSpPr>
            <a:spLocks noChangeAspect="1"/>
          </p:cNvSpPr>
          <p:nvPr/>
        </p:nvSpPr>
        <p:spPr>
          <a:xfrm>
            <a:off x="3827566" y="77882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Text 2"/>
          <p:cNvSpPr/>
          <p:nvPr/>
        </p:nvSpPr>
        <p:spPr>
          <a:xfrm>
            <a:off x="3936428" y="-61909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7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6040340" y="1389445"/>
            <a:ext cx="7315200" cy="1687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Telegram-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бот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является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участником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каждого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чата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/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канала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и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имеет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возможность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следить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за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цензурой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общении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28808" y="3577018"/>
            <a:ext cx="7226732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Нарушителя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информируют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о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необходимости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соблюдения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норм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общения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повторном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нарушении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информация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о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несоблюдении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цензуры</a:t>
            </a: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нарушитель удаляется из чата.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893476" y="7357126"/>
            <a:ext cx="1044869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918AE8-B5CC-4B3C-AE78-DC4412FB9B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/>
          <a:stretch/>
        </p:blipFill>
        <p:spPr bwMode="auto">
          <a:xfrm>
            <a:off x="1069584" y="915759"/>
            <a:ext cx="3607610" cy="6398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8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200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605110" y="2070968"/>
            <a:ext cx="45719" cy="3557826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31087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0371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23673" y="215597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867887" y="1503067"/>
            <a:ext cx="6332971" cy="157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Информирование о успеваемости учащихся, а также сбор статистики и предоставление отчёта;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845022" y="405431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Shape 7"/>
          <p:cNvSpPr/>
          <p:nvPr/>
        </p:nvSpPr>
        <p:spPr>
          <a:xfrm>
            <a:off x="6365200" y="378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23673" y="389941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850661" y="3502821"/>
            <a:ext cx="625730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Создание внутришкольного хранилища учебных материалов;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845022" y="54434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5" name="Shape 11"/>
          <p:cNvSpPr/>
          <p:nvPr/>
        </p:nvSpPr>
        <p:spPr>
          <a:xfrm>
            <a:off x="6365200" y="51696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23673" y="5288513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807461" y="4963591"/>
            <a:ext cx="633297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Оповещения о предстоящих событиях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,</a:t>
            </a: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b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мероприятиях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27838"/>
            <a:ext cx="5462048" cy="41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" y="6201761"/>
            <a:ext cx="5462048" cy="207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" y="0"/>
            <a:ext cx="5474284" cy="200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4472"/>
            <a:ext cx="5486400" cy="564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1291718"/>
            <a:ext cx="5486400" cy="68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2176" y="-223366"/>
            <a:ext cx="5474224" cy="223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48" y="-1"/>
            <a:ext cx="881731" cy="822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548" y="7153275"/>
            <a:ext cx="31813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Прямоугольник 27"/>
          <p:cNvSpPr/>
          <p:nvPr/>
        </p:nvSpPr>
        <p:spPr>
          <a:xfrm>
            <a:off x="13803165" y="7663285"/>
            <a:ext cx="1044869" cy="473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379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Вывод:</a:t>
            </a:r>
            <a:endParaRPr lang="en-US" sz="6150" dirty="0"/>
          </a:p>
        </p:txBody>
      </p:sp>
      <p:sp>
        <p:nvSpPr>
          <p:cNvPr id="4" name="Shape 1"/>
          <p:cNvSpPr/>
          <p:nvPr/>
        </p:nvSpPr>
        <p:spPr>
          <a:xfrm>
            <a:off x="793790" y="3122176"/>
            <a:ext cx="7593854" cy="4080135"/>
          </a:xfrm>
          <a:prstGeom prst="roundRect">
            <a:avLst>
              <a:gd name="adj" fmla="val 28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356610"/>
            <a:ext cx="7122663" cy="2803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Внедрение Telegram-бота как административного помощника в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школе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решает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множество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актуальных задач, связанных с автоматизацией процессов, улучшением взаимодействия и повышением эффективности работы учреждения. Такой проект востребован и полностью отвечает современным требованиям цифровизации образовательной среды.</a:t>
            </a:r>
            <a:endParaRPr 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874045" y="7682146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3858" y="32324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Цель: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7948" y="4037132"/>
            <a:ext cx="13042821" cy="1177528"/>
          </a:xfrm>
          <a:prstGeom prst="roundRect">
            <a:avLst>
              <a:gd name="adj" fmla="val 809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271566"/>
            <a:ext cx="12573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Автоматизация взаимодействия между администрацией школы, учителями и учащимися, а также их родителями на основе Telegram-бота.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963" y="6998476"/>
            <a:ext cx="320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4107965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5791" y="717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Задачи: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3436" y="1708623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1) Получить токены для доступа к платформе Telegram;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435" y="3162968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2)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Реализовать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модуль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создания чата/канала;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3436" y="4370493"/>
            <a:ext cx="6244709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3)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Реализовать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модуль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взаимодействия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 с базой данных (хранение информации о пользователях, группах);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19" y="1708623"/>
            <a:ext cx="624470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4) Реализовать модуль модерации сообщений в чатах на основе стоп-листа;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19" y="4114800"/>
            <a:ext cx="6244709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5) </a:t>
            </a:r>
            <a:r>
              <a:rPr lang="ru-RU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Реализовать модуль по созданию  тестов и автоматизированную проверку их результатов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7086600"/>
            <a:ext cx="3200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14107965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3129" y="655439"/>
            <a:ext cx="4564023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38889" y="2144760"/>
            <a:ext cx="6585109" cy="4536070"/>
          </a:xfrm>
          <a:prstGeom prst="roundRect">
            <a:avLst>
              <a:gd name="adj" fmla="val 31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53140" y="2334902"/>
            <a:ext cx="3539728" cy="53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Доступность для пользователей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48732" y="3142558"/>
            <a:ext cx="6204823" cy="188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Telegram — популярная и удобная платформа, которую используют большинство родителей, учеников и педагогов. Бот доступен 24/7 с любого устройства, что делает процесс коммуникации быстрым и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удобным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06521" y="2135399"/>
            <a:ext cx="6585109" cy="4536070"/>
          </a:xfrm>
          <a:prstGeom prst="roundRect">
            <a:avLst>
              <a:gd name="adj" fmla="val 318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7" name="Text 5"/>
          <p:cNvSpPr/>
          <p:nvPr/>
        </p:nvSpPr>
        <p:spPr>
          <a:xfrm>
            <a:off x="7458763" y="2344313"/>
            <a:ext cx="5118497" cy="53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Повышение эффективности работы персонала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33841" y="3142558"/>
            <a:ext cx="6204823" cy="1099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Telegram-бот может выполнять множество рутинных задач, таких как: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33843" y="4061451"/>
            <a:ext cx="6204823" cy="206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ru-RU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Модерация</a:t>
            </a:r>
            <a:r>
              <a:rPr lang="ru-RU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чата с применением стоп-листа для фильтрации нежелательного контента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733" y="768383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107965" y="7312583"/>
            <a:ext cx="1044869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09B289-A97A-47D6-82DC-6598A5A03644}"/>
              </a:ext>
            </a:extLst>
          </p:cNvPr>
          <p:cNvSpPr txBox="1"/>
          <p:nvPr/>
        </p:nvSpPr>
        <p:spPr>
          <a:xfrm>
            <a:off x="7406404" y="5120538"/>
            <a:ext cx="63950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SzPct val="100000"/>
              <a:buChar char="•"/>
            </a:pPr>
            <a:r>
              <a:rPr lang="ru-RU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Разработка и проверка тестов с применением технологий компьютерного зрения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5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3129" y="655439"/>
            <a:ext cx="4564023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89785" y="2409972"/>
            <a:ext cx="6585109" cy="3279883"/>
          </a:xfrm>
          <a:prstGeom prst="roundRect">
            <a:avLst>
              <a:gd name="adj" fmla="val 39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12" name="Text 10"/>
          <p:cNvSpPr/>
          <p:nvPr/>
        </p:nvSpPr>
        <p:spPr>
          <a:xfrm>
            <a:off x="2232924" y="2417591"/>
            <a:ext cx="22819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Экономия ресурсов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79928" y="2994808"/>
            <a:ext cx="6204823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Внедрение бота снижает нагрузку на сотрудников школы, позволяя перераспределить человеческие ресурсы на более важные задачи. Это также может сократить затраты на бумажные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носители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информации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23998" y="2409972"/>
            <a:ext cx="6585109" cy="3279884"/>
          </a:xfrm>
          <a:prstGeom prst="roundRect">
            <a:avLst>
              <a:gd name="adj" fmla="val 394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122205" y="2417116"/>
            <a:ext cx="478869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Актуальность цифровизации в образовании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14141" y="2994807"/>
            <a:ext cx="6204823" cy="1167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 условиях активного внедрения технологий в образовательный процесс проект полностью соответствует требованиям времени. Telegram-бот способствует созданию цифровой экосистемы школы, облегчая переход к современным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методам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управления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89786" y="6033091"/>
            <a:ext cx="13619322" cy="1358860"/>
          </a:xfrm>
          <a:prstGeom prst="roundRect">
            <a:avLst>
              <a:gd name="adj" fmla="val 564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101054" y="5981798"/>
            <a:ext cx="332541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Гибкость и масштабируемость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58878" y="6420580"/>
            <a:ext cx="1288604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Функционал бота можно адаптировать и расширять в зависимости от потребностей конкретной школы (например, добавить интеграцию с электронным дневником или систему мониторинга посещаемости)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733" y="768383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107965" y="7391951"/>
            <a:ext cx="1044869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3678" y="1122054"/>
            <a:ext cx="6982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Опрос целевой аудитории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07" y="19852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31" y="7605967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4107965" y="7663285"/>
            <a:ext cx="1044869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166783" y="1985229"/>
            <a:ext cx="4670550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 опросе приняли участие ученики 10–11 классов и учителя. Результаты показали убедительное единство мнений: 90% участников поддержали идею внедрения такого бота, отмечая его полезность, в то время как лишь 10% посчитали его использование излишним. Эти данные подчеркивают высокую заинтересованность и готовность к нововведениям среди школьников и педагогов.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user\Downloads\IMG_658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304" y="2268717"/>
            <a:ext cx="3987324" cy="42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1086" y="180856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Описание проекта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>
            <a:spLocks noChangeAspect="1"/>
          </p:cNvSpPr>
          <p:nvPr/>
        </p:nvSpPr>
        <p:spPr>
          <a:xfrm>
            <a:off x="3657681" y="923799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778436" y="1109201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ru-RU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23501" y="1073659"/>
            <a:ext cx="317480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Регистрация нового пользователя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 8"/>
          <p:cNvSpPr/>
          <p:nvPr/>
        </p:nvSpPr>
        <p:spPr>
          <a:xfrm>
            <a:off x="-426609" y="4419156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5251" y="2304190"/>
            <a:ext cx="6388859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При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первом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обращении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к Telegram-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боту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необходимо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пройти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регистрацию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выбор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будут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следующие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категории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пользователей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сотрудник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администрации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школы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учитель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ученик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или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родитель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Выбор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метки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учетной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записи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влияет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то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кому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будет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направлен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запрос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регистрацию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для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проверки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подлинности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верификации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)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107965" y="7690819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2586" y="2708479"/>
            <a:ext cx="5688000" cy="281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1086" y="180856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>
            <a:spLocks noChangeAspect="1"/>
          </p:cNvSpPr>
          <p:nvPr/>
        </p:nvSpPr>
        <p:spPr>
          <a:xfrm>
            <a:off x="4257121" y="414711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377876" y="600113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ru-RU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23501" y="580740"/>
            <a:ext cx="317480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Верификация пользователя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 8"/>
          <p:cNvSpPr/>
          <p:nvPr/>
        </p:nvSpPr>
        <p:spPr>
          <a:xfrm>
            <a:off x="-426609" y="4419156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334510" y="1184460"/>
            <a:ext cx="99212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Для того чтобы пользователь мог начать взаимодействие с ботом, на сторону администратора поступает уведомление о необходимости верификации. Администратор должен принять или отклонить запрос пользователя для предоставления ему доступа к функционалу бота.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107965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2050" name="Picture 2" descr="C:\Users\user\Downloads\photo_2025-02-20_00-07-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40" y="3525394"/>
            <a:ext cx="4608000" cy="39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photo_2025-02-20_00-08-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3525394"/>
            <a:ext cx="4608000" cy="34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1086" y="180856"/>
            <a:ext cx="324028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>
            <a:spLocks noChangeAspect="1"/>
          </p:cNvSpPr>
          <p:nvPr/>
        </p:nvSpPr>
        <p:spPr>
          <a:xfrm>
            <a:off x="3661317" y="220459"/>
            <a:ext cx="352000" cy="3960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782072" y="405861"/>
            <a:ext cx="11049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ru-RU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27137" y="370319"/>
            <a:ext cx="317480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Основные функции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пользовател</a:t>
            </a: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ей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67" y="7690819"/>
            <a:ext cx="55816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 8"/>
          <p:cNvSpPr/>
          <p:nvPr/>
        </p:nvSpPr>
        <p:spPr>
          <a:xfrm>
            <a:off x="-426609" y="4419156"/>
            <a:ext cx="637567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77825" y="932942"/>
            <a:ext cx="140734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 каждого зарегистрированного пользователя есть свой уникальный набор функций, которые зависят от его роли и прав доступа в системе. Чтобы ознакомиться со списком доступных команд и возможностей, можно воспользоваться специальной командой /помощь. Она предоставляет подробную информацию о том, какие функции доступны конкретному пользователю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4107965" y="7663285"/>
            <a:ext cx="1044869" cy="4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SzPct val="100000"/>
            </a:pPr>
            <a:r>
              <a:rPr lang="ru-RU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825" y="3464924"/>
            <a:ext cx="5076000" cy="27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37931" y="6153700"/>
            <a:ext cx="1253869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Ученик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771" y="3236997"/>
            <a:ext cx="3916732" cy="358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075506" y="6844774"/>
            <a:ext cx="1385316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Учитель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5053" y="3398795"/>
            <a:ext cx="4320000" cy="30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11041553" y="6534860"/>
            <a:ext cx="2387000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FFFFF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Администратор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978</Words>
  <Application>Microsoft Office PowerPoint</Application>
  <PresentationFormat>Произвольный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Roboto Medium</vt:lpstr>
      <vt:lpstr>Times New Roman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YURY</cp:lastModifiedBy>
  <cp:revision>70</cp:revision>
  <dcterms:created xsi:type="dcterms:W3CDTF">2024-11-25T18:37:56Z</dcterms:created>
  <dcterms:modified xsi:type="dcterms:W3CDTF">2025-02-20T13:07:22Z</dcterms:modified>
</cp:coreProperties>
</file>